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11"/>
  </p:notesMasterIdLst>
  <p:handoutMasterIdLst>
    <p:handoutMasterId r:id="rId12"/>
  </p:handoutMasterIdLst>
  <p:sldIdLst>
    <p:sldId id="257" r:id="rId2"/>
    <p:sldId id="263" r:id="rId3"/>
    <p:sldId id="261" r:id="rId4"/>
    <p:sldId id="262" r:id="rId5"/>
    <p:sldId id="259" r:id="rId6"/>
    <p:sldId id="271" r:id="rId7"/>
    <p:sldId id="264" r:id="rId8"/>
    <p:sldId id="273" r:id="rId9"/>
    <p:sldId id="272" r:id="rId1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82424" autoAdjust="0"/>
  </p:normalViewPr>
  <p:slideViewPr>
    <p:cSldViewPr snapToGrid="0">
      <p:cViewPr varScale="1">
        <p:scale>
          <a:sx n="92" d="100"/>
          <a:sy n="92" d="100"/>
        </p:scale>
        <p:origin x="498" y="90"/>
      </p:cViewPr>
      <p:guideLst/>
    </p:cSldViewPr>
  </p:slideViewPr>
  <p:notesTextViewPr>
    <p:cViewPr>
      <p:scale>
        <a:sx n="1" d="1"/>
        <a:sy n="1" d="1"/>
      </p:scale>
      <p:origin x="0" y="0"/>
    </p:cViewPr>
  </p:notesTextViewPr>
  <p:sorterViewPr>
    <p:cViewPr>
      <p:scale>
        <a:sx n="100" d="100"/>
        <a:sy n="100" d="100"/>
      </p:scale>
      <p:origin x="0" y="-15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11/17/2021</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11/17/2021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1</a:t>
            </a:fld>
            <a:endParaRPr lang="en-US"/>
          </a:p>
        </p:txBody>
      </p:sp>
    </p:spTree>
    <p:extLst>
      <p:ext uri="{BB962C8B-B14F-4D97-AF65-F5344CB8AC3E}">
        <p14:creationId xmlns:p14="http://schemas.microsoft.com/office/powerpoint/2010/main" val="9879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2</a:t>
            </a:fld>
            <a:endParaRPr lang="en-US"/>
          </a:p>
        </p:txBody>
      </p:sp>
    </p:spTree>
    <p:extLst>
      <p:ext uri="{BB962C8B-B14F-4D97-AF65-F5344CB8AC3E}">
        <p14:creationId xmlns:p14="http://schemas.microsoft.com/office/powerpoint/2010/main" val="732057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3</a:t>
            </a:fld>
            <a:endParaRPr lang="en-US"/>
          </a:p>
        </p:txBody>
      </p:sp>
    </p:spTree>
    <p:extLst>
      <p:ext uri="{BB962C8B-B14F-4D97-AF65-F5344CB8AC3E}">
        <p14:creationId xmlns:p14="http://schemas.microsoft.com/office/powerpoint/2010/main" val="393728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4</a:t>
            </a:fld>
            <a:endParaRPr lang="en-US"/>
          </a:p>
        </p:txBody>
      </p:sp>
    </p:spTree>
    <p:extLst>
      <p:ext uri="{BB962C8B-B14F-4D97-AF65-F5344CB8AC3E}">
        <p14:creationId xmlns:p14="http://schemas.microsoft.com/office/powerpoint/2010/main" val="382289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5</a:t>
            </a:fld>
            <a:endParaRPr lang="en-US"/>
          </a:p>
        </p:txBody>
      </p:sp>
    </p:spTree>
    <p:extLst>
      <p:ext uri="{BB962C8B-B14F-4D97-AF65-F5344CB8AC3E}">
        <p14:creationId xmlns:p14="http://schemas.microsoft.com/office/powerpoint/2010/main" val="152445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7B995-136A-4A15-87A5-26420C3C1021}" type="slidenum">
              <a:rPr lang="en-US" smtClean="0"/>
              <a:pPr/>
              <a:t>7</a:t>
            </a:fld>
            <a:endParaRPr lang="en-US"/>
          </a:p>
        </p:txBody>
      </p:sp>
    </p:spTree>
    <p:extLst>
      <p:ext uri="{BB962C8B-B14F-4D97-AF65-F5344CB8AC3E}">
        <p14:creationId xmlns:p14="http://schemas.microsoft.com/office/powerpoint/2010/main" val="212442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11/17/2021</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13353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11/17/2021</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8760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11/17/2021</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995546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11/17/2021</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01805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11/17/2021</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106933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11/17/2021</a:t>
            </a:fld>
            <a:endParaRPr lang="en-US" dirty="0"/>
          </a:p>
        </p:txBody>
      </p:sp>
      <p:sp>
        <p:nvSpPr>
          <p:cNvPr id="4"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533174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11/17/2021</a:t>
            </a:fld>
            <a:endParaRPr lang="en-US" dirty="0"/>
          </a:p>
        </p:txBody>
      </p:sp>
      <p:sp>
        <p:nvSpPr>
          <p:cNvPr id="4"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148471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11/17/2021</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779243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11/17/2021</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598967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11/17/2021</a:t>
            </a:fld>
            <a:endParaRPr lang="en-US" dirty="0"/>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95678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11/17/2021</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54845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11/17/2021</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81304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11/17/2021</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417658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11/17/2021</a:t>
            </a:fld>
            <a:endParaRPr lang="en-US" dirty="0"/>
          </a:p>
        </p:txBody>
      </p:sp>
      <p:sp>
        <p:nvSpPr>
          <p:cNvPr id="5" name="Footer Placeholder 3"/>
          <p:cNvSpPr>
            <a:spLocks noGrp="1"/>
          </p:cNvSpPr>
          <p:nvPr>
            <p:ph type="ftr" sz="quarter" idx="11"/>
          </p:nvPr>
        </p:nvSpPr>
        <p:spPr/>
        <p:txBody>
          <a:bodyPr/>
          <a:lstStyle/>
          <a:p>
            <a:r>
              <a:rPr lang="en-US" smtClean="0"/>
              <a:t>Add a footer</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79195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11/17/2021</a:t>
            </a:fld>
            <a:endParaRPr lang="en-US" dirty="0"/>
          </a:p>
        </p:txBody>
      </p:sp>
      <p:sp>
        <p:nvSpPr>
          <p:cNvPr id="5" name="Footer Placeholder 2"/>
          <p:cNvSpPr>
            <a:spLocks noGrp="1"/>
          </p:cNvSpPr>
          <p:nvPr>
            <p:ph type="ftr" sz="quarter" idx="11"/>
          </p:nvPr>
        </p:nvSpPr>
        <p:spPr/>
        <p:txBody>
          <a:bodyPr/>
          <a:lstStyle/>
          <a:p>
            <a:r>
              <a:rPr lang="en-US" smtClean="0"/>
              <a:t>Add a footer</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417810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11/17/2021</a:t>
            </a:fld>
            <a:endParaRPr lang="en-US" dirty="0"/>
          </a:p>
        </p:txBody>
      </p:sp>
      <p:sp>
        <p:nvSpPr>
          <p:cNvPr id="5" name="Footer Placeholder 5"/>
          <p:cNvSpPr>
            <a:spLocks noGrp="1"/>
          </p:cNvSpPr>
          <p:nvPr>
            <p:ph type="ftr" sz="quarter" idx="11"/>
          </p:nvPr>
        </p:nvSpPr>
        <p:spPr/>
        <p:txBody>
          <a:bodyPr/>
          <a:lstStyle/>
          <a:p>
            <a:r>
              <a:rPr lang="en-US" smtClean="0"/>
              <a:t>Add a footer</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1941000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11/17/2021</a:t>
            </a:fld>
            <a:endParaRPr lang="en-US" dirty="0"/>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308512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pPr/>
              <a:t>11/17/2021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pic>
        <p:nvPicPr>
          <p:cNvPr id="13" name="Picture 12"/>
          <p:cNvPicPr>
            <a:picLocks noChangeAspect="1"/>
          </p:cNvPicPr>
          <p:nvPr userDrawn="1"/>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p:cNvPicPr>
            <a:picLocks noChangeAspect="1"/>
          </p:cNvPicPr>
          <p:nvPr userDrawn="1"/>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p:cNvSpPr/>
          <p:nvPr userDrawn="1"/>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p:cNvPicPr>
            <a:picLocks noChangeAspect="1"/>
          </p:cNvPicPr>
          <p:nvPr userDrawn="1"/>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p:cNvSpPr/>
          <p:nvPr userDrawn="1"/>
        </p:nvSpPr>
        <p:spPr bwMode="blackWhite">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975279"/>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beltpulley.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beltpulley.net/" TargetMode="External"/><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eltpulley.n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beltpulley.net/"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beltpulley.net/belt-pulley.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eltpulley.net/" TargetMode="External"/><Relationship Id="rId2" Type="http://schemas.openxmlformats.org/officeDocument/2006/relationships/hyperlink" Target="mailto:info@rajendrapulley.com" TargetMode="External"/><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N" b="1" dirty="0"/>
              <a:t>Belt </a:t>
            </a:r>
            <a:r>
              <a:rPr lang="en-IN" b="1" dirty="0" smtClean="0"/>
              <a:t>Pulley</a:t>
            </a:r>
            <a:endParaRPr lang="en-IN" b="1" dirty="0"/>
          </a:p>
        </p:txBody>
      </p:sp>
      <p:sp>
        <p:nvSpPr>
          <p:cNvPr id="6" name="Subtitle 5"/>
          <p:cNvSpPr>
            <a:spLocks noGrp="1"/>
          </p:cNvSpPr>
          <p:nvPr>
            <p:ph type="subTitle" idx="1"/>
          </p:nvPr>
        </p:nvSpPr>
        <p:spPr/>
        <p:txBody>
          <a:bodyPr/>
          <a:lstStyle/>
          <a:p>
            <a:r>
              <a:rPr lang="en-US" dirty="0" smtClean="0"/>
              <a:t>-By </a:t>
            </a:r>
            <a:r>
              <a:rPr lang="en-US" dirty="0" err="1" smtClean="0"/>
              <a:t>Rajendra</a:t>
            </a:r>
            <a:r>
              <a:rPr lang="en-US" dirty="0" smtClean="0"/>
              <a:t> </a:t>
            </a:r>
            <a:r>
              <a:rPr lang="en-US" dirty="0"/>
              <a:t>Pulley Pedestal Centre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Concept</a:t>
            </a:r>
          </a:p>
        </p:txBody>
      </p:sp>
      <p:sp>
        <p:nvSpPr>
          <p:cNvPr id="6" name="Content Placeholder 5"/>
          <p:cNvSpPr>
            <a:spLocks noGrp="1"/>
          </p:cNvSpPr>
          <p:nvPr>
            <p:ph idx="1"/>
          </p:nvPr>
        </p:nvSpPr>
        <p:spPr/>
        <p:txBody>
          <a:bodyPr>
            <a:normAutofit lnSpcReduction="10000"/>
          </a:bodyPr>
          <a:lstStyle/>
          <a:p>
            <a:pPr algn="just"/>
            <a:r>
              <a:rPr lang="en-IN" b="1" dirty="0" err="1">
                <a:latin typeface="Sitka Banner" panose="02000505000000020004" pitchFamily="2" charset="0"/>
              </a:rPr>
              <a:t>Rajendra</a:t>
            </a:r>
            <a:r>
              <a:rPr lang="en-IN" b="1" dirty="0">
                <a:latin typeface="Sitka Banner" panose="02000505000000020004" pitchFamily="2" charset="0"/>
              </a:rPr>
              <a:t> Pulley</a:t>
            </a:r>
            <a:r>
              <a:rPr lang="en-IN" dirty="0">
                <a:latin typeface="Sitka Banner" panose="02000505000000020004" pitchFamily="2" charset="0"/>
              </a:rPr>
              <a:t> is established by </a:t>
            </a:r>
            <a:r>
              <a:rPr lang="en-IN" b="1" dirty="0" err="1">
                <a:latin typeface="Sitka Banner" panose="02000505000000020004" pitchFamily="2" charset="0"/>
              </a:rPr>
              <a:t>Mr.</a:t>
            </a:r>
            <a:r>
              <a:rPr lang="en-IN" b="1" dirty="0">
                <a:latin typeface="Sitka Banner" panose="02000505000000020004" pitchFamily="2" charset="0"/>
              </a:rPr>
              <a:t> </a:t>
            </a:r>
            <a:r>
              <a:rPr lang="en-IN" b="1" dirty="0" err="1">
                <a:latin typeface="Sitka Banner" panose="02000505000000020004" pitchFamily="2" charset="0"/>
              </a:rPr>
              <a:t>Rajendrabhai</a:t>
            </a:r>
            <a:r>
              <a:rPr lang="en-IN" b="1" dirty="0">
                <a:latin typeface="Sitka Banner" panose="02000505000000020004" pitchFamily="2" charset="0"/>
              </a:rPr>
              <a:t> B. Panchal in 1993</a:t>
            </a:r>
            <a:r>
              <a:rPr lang="en-IN" b="1" dirty="0" smtClean="0">
                <a:latin typeface="Sitka Banner" panose="02000505000000020004" pitchFamily="2" charset="0"/>
              </a:rPr>
              <a:t>.</a:t>
            </a:r>
          </a:p>
          <a:p>
            <a:pPr algn="just"/>
            <a:r>
              <a:rPr lang="en-IN" dirty="0">
                <a:latin typeface="Sitka Banner" panose="02000505000000020004" pitchFamily="2" charset="0"/>
              </a:rPr>
              <a:t>We provide our Pulley with complete Bore Key and Dynamic balancing, we are using different grade of </a:t>
            </a:r>
            <a:r>
              <a:rPr lang="en-IN" b="1" dirty="0">
                <a:latin typeface="Sitka Banner" panose="02000505000000020004" pitchFamily="2" charset="0"/>
              </a:rPr>
              <a:t>material like GCI 15, GCI 20, GCI 25, SG 700/2, SG 600/3, SG 500/7, SG 400/2, also as per </a:t>
            </a:r>
            <a:r>
              <a:rPr lang="en-IN" b="1" dirty="0" smtClean="0">
                <a:latin typeface="Sitka Banner" panose="02000505000000020004" pitchFamily="2" charset="0"/>
              </a:rPr>
              <a:t>the </a:t>
            </a:r>
            <a:r>
              <a:rPr lang="en-IN" b="1" dirty="0">
                <a:latin typeface="Sitka Banner" panose="02000505000000020004" pitchFamily="2" charset="0"/>
              </a:rPr>
              <a:t>customer requirement</a:t>
            </a:r>
            <a:r>
              <a:rPr lang="en-IN" b="1" dirty="0" smtClean="0">
                <a:latin typeface="Sitka Banner" panose="02000505000000020004" pitchFamily="2" charset="0"/>
              </a:rPr>
              <a:t>.</a:t>
            </a:r>
          </a:p>
          <a:p>
            <a:pPr algn="just"/>
            <a:r>
              <a:rPr lang="en-IN" dirty="0">
                <a:latin typeface="Sitka Banner" panose="02000505000000020004" pitchFamily="2" charset="0"/>
              </a:rPr>
              <a:t>We are </a:t>
            </a:r>
            <a:r>
              <a:rPr lang="en-IN" dirty="0" smtClean="0">
                <a:latin typeface="Sitka Banner" panose="02000505000000020004" pitchFamily="2" charset="0"/>
              </a:rPr>
              <a:t> one of the prime leading </a:t>
            </a:r>
            <a:r>
              <a:rPr lang="en-IN" dirty="0" smtClean="0">
                <a:latin typeface="Sitka Banner" panose="02000505000000020004" pitchFamily="2" charset="0"/>
                <a:hlinkClick r:id="rId3"/>
              </a:rPr>
              <a:t>Manufacturer</a:t>
            </a:r>
            <a:r>
              <a:rPr lang="en-IN" dirty="0">
                <a:latin typeface="Sitka Banner" panose="02000505000000020004" pitchFamily="2" charset="0"/>
                <a:hlinkClick r:id="rId3"/>
              </a:rPr>
              <a:t>, Supplier and Exporter of Belt Pulleys </a:t>
            </a:r>
            <a:r>
              <a:rPr lang="en-IN" dirty="0">
                <a:latin typeface="Sitka Banner" panose="02000505000000020004" pitchFamily="2" charset="0"/>
              </a:rPr>
              <a:t>and Industrial Pulleys. </a:t>
            </a:r>
            <a:endParaRPr lang="en-IN" dirty="0" smtClean="0">
              <a:latin typeface="Sitka Banner" panose="02000505000000020004" pitchFamily="2" charset="0"/>
            </a:endParaRPr>
          </a:p>
          <a:p>
            <a:pPr algn="just"/>
            <a:r>
              <a:rPr lang="en-IN" dirty="0">
                <a:latin typeface="Sitka Banner" panose="02000505000000020004" pitchFamily="2" charset="0"/>
              </a:rPr>
              <a:t>Every single product was designed and manufactured in our workshop and gone through a series of testing where expert technician checks properly and give affirmations as well as confirmation for such tools, hardware, and furthermore to </a:t>
            </a:r>
            <a:r>
              <a:rPr lang="en-IN" dirty="0" smtClean="0">
                <a:latin typeface="Sitka Banner" panose="02000505000000020004" pitchFamily="2" charset="0"/>
              </a:rPr>
              <a:t>fulfil </a:t>
            </a:r>
            <a:r>
              <a:rPr lang="en-IN" dirty="0">
                <a:latin typeface="Sitka Banner" panose="02000505000000020004" pitchFamily="2" charset="0"/>
              </a:rPr>
              <a:t>every single global standard</a:t>
            </a:r>
            <a:r>
              <a:rPr lang="en-IN" dirty="0" smtClean="0">
                <a:latin typeface="Sitka Banner" panose="02000505000000020004" pitchFamily="2" charset="0"/>
              </a:rPr>
              <a:t>.</a:t>
            </a:r>
          </a:p>
          <a:p>
            <a:pPr algn="just"/>
            <a:r>
              <a:rPr lang="en-IN" dirty="0">
                <a:latin typeface="Sitka Banner" panose="02000505000000020004" pitchFamily="2" charset="0"/>
              </a:rPr>
              <a:t>We are well-known in this market for offering good quality and our customers are satisfied fully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64355"/>
          </a:xfrm>
        </p:spPr>
        <p:txBody>
          <a:bodyPr/>
          <a:lstStyle/>
          <a:p>
            <a:r>
              <a:rPr lang="en-US" dirty="0" smtClean="0"/>
              <a:t>Belt Pulley Overview</a:t>
            </a:r>
            <a:endParaRPr lang="en-US" dirty="0"/>
          </a:p>
        </p:txBody>
      </p:sp>
      <p:sp>
        <p:nvSpPr>
          <p:cNvPr id="5" name="Content Placeholder 4"/>
          <p:cNvSpPr>
            <a:spLocks noGrp="1"/>
          </p:cNvSpPr>
          <p:nvPr>
            <p:ph idx="1"/>
          </p:nvPr>
        </p:nvSpPr>
        <p:spPr>
          <a:xfrm>
            <a:off x="1103312" y="1517074"/>
            <a:ext cx="10752715" cy="4731326"/>
          </a:xfrm>
        </p:spPr>
        <p:txBody>
          <a:bodyPr/>
          <a:lstStyle/>
          <a:p>
            <a:pPr algn="just"/>
            <a:r>
              <a:rPr lang="en-US" dirty="0" smtClean="0">
                <a:latin typeface="Sitka Banner" panose="02000505000000020004" pitchFamily="2" charset="0"/>
                <a:hlinkClick r:id="rId3"/>
              </a:rPr>
              <a:t>Belt Pulley </a:t>
            </a:r>
            <a:r>
              <a:rPr lang="en-US" dirty="0" smtClean="0">
                <a:latin typeface="Sitka Banner" panose="02000505000000020004" pitchFamily="2" charset="0"/>
              </a:rPr>
              <a:t>mainly used to </a:t>
            </a:r>
            <a:r>
              <a:rPr lang="en-IN" dirty="0">
                <a:latin typeface="Sitka Banner" panose="02000505000000020004" pitchFamily="2" charset="0"/>
              </a:rPr>
              <a:t>to increase or decrease speed or rotation, </a:t>
            </a:r>
            <a:r>
              <a:rPr lang="en-IN" dirty="0" smtClean="0">
                <a:latin typeface="Sitka Banner" panose="02000505000000020004" pitchFamily="2" charset="0"/>
              </a:rPr>
              <a:t>as well  </a:t>
            </a:r>
            <a:r>
              <a:rPr lang="en-IN" dirty="0">
                <a:latin typeface="Sitka Banner" panose="02000505000000020004" pitchFamily="2" charset="0"/>
              </a:rPr>
              <a:t>to transfer power from one shaft to another</a:t>
            </a:r>
            <a:r>
              <a:rPr lang="en-IN" dirty="0" smtClean="0">
                <a:latin typeface="Sitka Banner" panose="02000505000000020004" pitchFamily="2" charset="0"/>
              </a:rPr>
              <a:t>.</a:t>
            </a:r>
          </a:p>
          <a:p>
            <a:pPr algn="just"/>
            <a:r>
              <a:rPr lang="en-IN" dirty="0">
                <a:latin typeface="Sitka Banner" panose="02000505000000020004" pitchFamily="2" charset="0"/>
              </a:rPr>
              <a:t>The Pulley is the small wheel like structure that makes the use of the rope or belts or the chain like structures that is fixed in the grooves of the pulleys and are responsible for its movements</a:t>
            </a:r>
            <a:r>
              <a:rPr lang="en-IN" dirty="0" smtClean="0">
                <a:latin typeface="Sitka Banner" panose="02000505000000020004" pitchFamily="2" charset="0"/>
              </a:rPr>
              <a:t>.</a:t>
            </a:r>
          </a:p>
          <a:p>
            <a:pPr marL="0" indent="0" algn="ctr">
              <a:buNone/>
            </a:pPr>
            <a:r>
              <a:rPr lang="en-US" dirty="0" smtClean="0">
                <a:latin typeface="Sitka Banner" panose="02000505000000020004" pitchFamily="2" charset="0"/>
              </a:rPr>
              <a:t>    </a:t>
            </a:r>
            <a:r>
              <a:rPr lang="en-US" sz="2800" b="1" dirty="0" smtClean="0">
                <a:latin typeface="Sitka Banner" panose="02000505000000020004" pitchFamily="2" charset="0"/>
              </a:rPr>
              <a:t>Our Product</a:t>
            </a:r>
            <a:endParaRPr lang="en-US" sz="2800" b="1" dirty="0">
              <a:latin typeface="Sitka Banner" panose="02000505000000020004"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743" y="3881006"/>
            <a:ext cx="1428750" cy="142875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378" y="3881006"/>
            <a:ext cx="1428750" cy="14287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1411" y="3881006"/>
            <a:ext cx="1428750" cy="142875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38444" y="3877121"/>
            <a:ext cx="1428750" cy="142875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2079" y="3842908"/>
            <a:ext cx="1428750" cy="1428750"/>
          </a:xfrm>
          <a:prstGeom prst="rect">
            <a:avLst/>
          </a:prstGeom>
        </p:spPr>
      </p:pic>
      <p:sp>
        <p:nvSpPr>
          <p:cNvPr id="9" name="TextBox 8"/>
          <p:cNvSpPr txBox="1"/>
          <p:nvPr/>
        </p:nvSpPr>
        <p:spPr>
          <a:xfrm>
            <a:off x="1297998" y="5609801"/>
            <a:ext cx="1667444" cy="338554"/>
          </a:xfrm>
          <a:prstGeom prst="rect">
            <a:avLst/>
          </a:prstGeom>
          <a:noFill/>
        </p:spPr>
        <p:txBody>
          <a:bodyPr wrap="none" rtlCol="0">
            <a:spAutoFit/>
          </a:bodyPr>
          <a:lstStyle/>
          <a:p>
            <a:r>
              <a:rPr lang="en-IN" sz="1600" dirty="0">
                <a:latin typeface="Sitka Banner" panose="02000505000000020004" pitchFamily="2" charset="0"/>
              </a:rPr>
              <a:t>Timing Belt Pulley </a:t>
            </a:r>
          </a:p>
        </p:txBody>
      </p:sp>
      <p:sp>
        <p:nvSpPr>
          <p:cNvPr id="10" name="TextBox 9"/>
          <p:cNvSpPr txBox="1"/>
          <p:nvPr/>
        </p:nvSpPr>
        <p:spPr>
          <a:xfrm>
            <a:off x="3405031" y="5609801"/>
            <a:ext cx="1167307" cy="338554"/>
          </a:xfrm>
          <a:prstGeom prst="rect">
            <a:avLst/>
          </a:prstGeom>
          <a:noFill/>
        </p:spPr>
        <p:txBody>
          <a:bodyPr wrap="none" rtlCol="0">
            <a:spAutoFit/>
          </a:bodyPr>
          <a:lstStyle/>
          <a:p>
            <a:r>
              <a:rPr lang="en-IN" sz="1600" dirty="0">
                <a:latin typeface="Sitka Banner" panose="02000505000000020004" pitchFamily="2" charset="0"/>
              </a:rPr>
              <a:t>V Belt Pulley</a:t>
            </a:r>
          </a:p>
        </p:txBody>
      </p:sp>
      <p:sp>
        <p:nvSpPr>
          <p:cNvPr id="11" name="TextBox 10"/>
          <p:cNvSpPr txBox="1"/>
          <p:nvPr/>
        </p:nvSpPr>
        <p:spPr>
          <a:xfrm>
            <a:off x="5631411" y="5609801"/>
            <a:ext cx="1393330" cy="338554"/>
          </a:xfrm>
          <a:prstGeom prst="rect">
            <a:avLst/>
          </a:prstGeom>
          <a:noFill/>
        </p:spPr>
        <p:txBody>
          <a:bodyPr wrap="none" rtlCol="0">
            <a:spAutoFit/>
          </a:bodyPr>
          <a:lstStyle/>
          <a:p>
            <a:r>
              <a:rPr lang="en-IN" sz="1600" dirty="0" smtClean="0">
                <a:latin typeface="Sitka Banner" panose="02000505000000020004" pitchFamily="2" charset="0"/>
              </a:rPr>
              <a:t>Flat Belt </a:t>
            </a:r>
            <a:r>
              <a:rPr lang="en-IN" sz="1600" dirty="0">
                <a:latin typeface="Sitka Banner" panose="02000505000000020004" pitchFamily="2" charset="0"/>
              </a:rPr>
              <a:t>Pulley </a:t>
            </a:r>
          </a:p>
        </p:txBody>
      </p:sp>
      <p:sp>
        <p:nvSpPr>
          <p:cNvPr id="12" name="TextBox 11"/>
          <p:cNvSpPr txBox="1"/>
          <p:nvPr/>
        </p:nvSpPr>
        <p:spPr>
          <a:xfrm>
            <a:off x="7977138" y="5609801"/>
            <a:ext cx="1624163" cy="338554"/>
          </a:xfrm>
          <a:prstGeom prst="rect">
            <a:avLst/>
          </a:prstGeom>
          <a:noFill/>
        </p:spPr>
        <p:txBody>
          <a:bodyPr wrap="none" rtlCol="0">
            <a:spAutoFit/>
          </a:bodyPr>
          <a:lstStyle/>
          <a:p>
            <a:r>
              <a:rPr lang="en-IN" sz="1600" dirty="0" smtClean="0">
                <a:latin typeface="Sitka Banner" panose="02000505000000020004" pitchFamily="2" charset="0"/>
              </a:rPr>
              <a:t>Taper Lock Pulley </a:t>
            </a:r>
            <a:endParaRPr lang="en-IN" sz="1600" dirty="0">
              <a:latin typeface="Sitka Banner" panose="02000505000000020004" pitchFamily="2" charset="0"/>
            </a:endParaRPr>
          </a:p>
        </p:txBody>
      </p:sp>
      <p:sp>
        <p:nvSpPr>
          <p:cNvPr id="13" name="TextBox 12"/>
          <p:cNvSpPr txBox="1"/>
          <p:nvPr/>
        </p:nvSpPr>
        <p:spPr>
          <a:xfrm>
            <a:off x="9930506" y="5590752"/>
            <a:ext cx="1745991" cy="338554"/>
          </a:xfrm>
          <a:prstGeom prst="rect">
            <a:avLst/>
          </a:prstGeom>
          <a:noFill/>
        </p:spPr>
        <p:txBody>
          <a:bodyPr wrap="none" rtlCol="0">
            <a:spAutoFit/>
          </a:bodyPr>
          <a:lstStyle/>
          <a:p>
            <a:r>
              <a:rPr lang="en-IN" sz="1600" dirty="0" smtClean="0">
                <a:latin typeface="Sitka Banner" panose="02000505000000020004" pitchFamily="2" charset="0"/>
              </a:rPr>
              <a:t>Variable Belt </a:t>
            </a:r>
            <a:r>
              <a:rPr lang="en-IN" sz="1600" dirty="0">
                <a:latin typeface="Sitka Banner" panose="02000505000000020004" pitchFamily="2" charset="0"/>
              </a:rPr>
              <a:t>Pulley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77318"/>
          </a:xfrm>
        </p:spPr>
        <p:txBody>
          <a:bodyPr/>
          <a:lstStyle/>
          <a:p>
            <a:r>
              <a:rPr lang="en-IN" b="1" dirty="0"/>
              <a:t>Features of the Belt Pulley</a:t>
            </a:r>
            <a:endParaRPr lang="en-US" dirty="0"/>
          </a:p>
        </p:txBody>
      </p:sp>
      <p:sp>
        <p:nvSpPr>
          <p:cNvPr id="4" name="Content Placeholder 3"/>
          <p:cNvSpPr>
            <a:spLocks noGrp="1"/>
          </p:cNvSpPr>
          <p:nvPr>
            <p:ph idx="1"/>
          </p:nvPr>
        </p:nvSpPr>
        <p:spPr>
          <a:xfrm>
            <a:off x="1103312" y="1724892"/>
            <a:ext cx="8946541" cy="4523508"/>
          </a:xfrm>
        </p:spPr>
        <p:txBody>
          <a:bodyPr/>
          <a:lstStyle/>
          <a:p>
            <a:r>
              <a:rPr lang="en-IN" dirty="0">
                <a:latin typeface="Sitka Banner" panose="02000505000000020004" pitchFamily="2" charset="0"/>
              </a:rPr>
              <a:t>The superior quality of the pulley is manufactured by us.</a:t>
            </a:r>
          </a:p>
          <a:p>
            <a:r>
              <a:rPr lang="en-IN" dirty="0">
                <a:latin typeface="Sitka Banner" panose="02000505000000020004" pitchFamily="2" charset="0"/>
              </a:rPr>
              <a:t>Free from the manufacturing defects.</a:t>
            </a:r>
          </a:p>
          <a:p>
            <a:r>
              <a:rPr lang="en-IN" dirty="0">
                <a:latin typeface="Sitka Banner" panose="02000505000000020004" pitchFamily="2" charset="0"/>
              </a:rPr>
              <a:t>It remains rust free.</a:t>
            </a:r>
          </a:p>
          <a:p>
            <a:r>
              <a:rPr lang="en-IN" dirty="0">
                <a:latin typeface="Sitka Banner" panose="02000505000000020004" pitchFamily="2" charset="0"/>
              </a:rPr>
              <a:t>They possess the longer shelf life.</a:t>
            </a:r>
          </a:p>
          <a:p>
            <a:r>
              <a:rPr lang="en-IN" dirty="0">
                <a:latin typeface="Sitka Banner" panose="02000505000000020004" pitchFamily="2" charset="0"/>
              </a:rPr>
              <a:t>It can be operable easily without any interruption.</a:t>
            </a:r>
          </a:p>
          <a:p>
            <a:r>
              <a:rPr lang="en-IN" dirty="0">
                <a:latin typeface="Sitka Banner" panose="02000505000000020004" pitchFamily="2" charset="0"/>
              </a:rPr>
              <a:t>Very easy to install and operates.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Application</a:t>
            </a:r>
            <a:endParaRPr lang="en-US" dirty="0"/>
          </a:p>
        </p:txBody>
      </p:sp>
      <p:sp>
        <p:nvSpPr>
          <p:cNvPr id="5" name="Content Placeholder 4"/>
          <p:cNvSpPr>
            <a:spLocks noGrp="1"/>
          </p:cNvSpPr>
          <p:nvPr>
            <p:ph idx="1"/>
          </p:nvPr>
        </p:nvSpPr>
        <p:spPr>
          <a:xfrm>
            <a:off x="1103312" y="1465118"/>
            <a:ext cx="8946541" cy="4783281"/>
          </a:xfrm>
        </p:spPr>
        <p:txBody>
          <a:bodyPr>
            <a:noAutofit/>
          </a:bodyPr>
          <a:lstStyle/>
          <a:p>
            <a:r>
              <a:rPr lang="en-US" dirty="0">
                <a:latin typeface="Sitka Banner" panose="02000505000000020004" pitchFamily="2" charset="0"/>
              </a:rPr>
              <a:t>In automotive </a:t>
            </a:r>
            <a:r>
              <a:rPr lang="en-US" dirty="0" smtClean="0">
                <a:latin typeface="Sitka Banner" panose="02000505000000020004" pitchFamily="2" charset="0"/>
              </a:rPr>
              <a:t>engines</a:t>
            </a:r>
          </a:p>
          <a:p>
            <a:r>
              <a:rPr lang="en-IN" dirty="0">
                <a:latin typeface="Sitka Banner" panose="02000505000000020004" pitchFamily="2" charset="0"/>
              </a:rPr>
              <a:t>stationary power </a:t>
            </a:r>
            <a:r>
              <a:rPr lang="en-IN" dirty="0" smtClean="0">
                <a:latin typeface="Sitka Banner" panose="02000505000000020004" pitchFamily="2" charset="0"/>
              </a:rPr>
              <a:t>generators</a:t>
            </a:r>
          </a:p>
          <a:p>
            <a:r>
              <a:rPr lang="en-IN" dirty="0">
                <a:latin typeface="Sitka Banner" panose="02000505000000020004" pitchFamily="2" charset="0"/>
              </a:rPr>
              <a:t>marine </a:t>
            </a:r>
            <a:r>
              <a:rPr lang="en-IN" dirty="0" smtClean="0">
                <a:latin typeface="Sitka Banner" panose="02000505000000020004" pitchFamily="2" charset="0"/>
              </a:rPr>
              <a:t>engines</a:t>
            </a:r>
          </a:p>
          <a:p>
            <a:r>
              <a:rPr lang="en-IN" dirty="0">
                <a:latin typeface="Sitka Banner" panose="02000505000000020004" pitchFamily="2" charset="0"/>
              </a:rPr>
              <a:t>aviation </a:t>
            </a:r>
            <a:r>
              <a:rPr lang="en-IN" dirty="0" smtClean="0">
                <a:latin typeface="Sitka Banner" panose="02000505000000020004" pitchFamily="2" charset="0"/>
              </a:rPr>
              <a:t>engines</a:t>
            </a:r>
          </a:p>
          <a:p>
            <a:r>
              <a:rPr lang="en-IN" dirty="0">
                <a:latin typeface="Sitka Banner" panose="02000505000000020004" pitchFamily="2" charset="0"/>
              </a:rPr>
              <a:t>air compressor </a:t>
            </a:r>
            <a:r>
              <a:rPr lang="en-IN" dirty="0" smtClean="0">
                <a:latin typeface="Sitka Banner" panose="02000505000000020004" pitchFamily="2" charset="0"/>
              </a:rPr>
              <a:t>engines</a:t>
            </a:r>
          </a:p>
          <a:p>
            <a:r>
              <a:rPr lang="en-IN" dirty="0">
                <a:latin typeface="Sitka Banner" panose="02000505000000020004" pitchFamily="2" charset="0"/>
              </a:rPr>
              <a:t>agricultural </a:t>
            </a:r>
            <a:r>
              <a:rPr lang="en-IN" dirty="0" smtClean="0">
                <a:latin typeface="Sitka Banner" panose="02000505000000020004" pitchFamily="2" charset="0"/>
              </a:rPr>
              <a:t>equipment</a:t>
            </a:r>
          </a:p>
          <a:p>
            <a:r>
              <a:rPr lang="en-IN" dirty="0">
                <a:latin typeface="Sitka Banner" panose="02000505000000020004" pitchFamily="2" charset="0"/>
                <a:hlinkClick r:id="rId3"/>
              </a:rPr>
              <a:t>chemical plant</a:t>
            </a:r>
            <a:r>
              <a:rPr lang="en-IN" dirty="0" smtClean="0">
                <a:latin typeface="Sitka Banner" panose="02000505000000020004" pitchFamily="2" charset="0"/>
              </a:rPr>
              <a:t>,</a:t>
            </a:r>
          </a:p>
          <a:p>
            <a:r>
              <a:rPr lang="en-US" dirty="0">
                <a:latin typeface="Sitka Banner" panose="02000505000000020004" pitchFamily="2" charset="0"/>
              </a:rPr>
              <a:t>paper mill </a:t>
            </a:r>
            <a:r>
              <a:rPr lang="en-US" dirty="0" smtClean="0">
                <a:latin typeface="Sitka Banner" panose="02000505000000020004" pitchFamily="2" charset="0"/>
              </a:rPr>
              <a:t>machines</a:t>
            </a:r>
          </a:p>
          <a:p>
            <a:r>
              <a:rPr lang="en-IN" dirty="0">
                <a:latin typeface="Sitka Banner" panose="02000505000000020004" pitchFamily="2" charset="0"/>
              </a:rPr>
              <a:t> plastic </a:t>
            </a:r>
            <a:r>
              <a:rPr lang="en-IN" dirty="0" smtClean="0">
                <a:latin typeface="Sitka Banner" panose="02000505000000020004" pitchFamily="2" charset="0"/>
              </a:rPr>
              <a:t>machinery</a:t>
            </a:r>
          </a:p>
          <a:p>
            <a:r>
              <a:rPr lang="en-IN" dirty="0" smtClean="0">
                <a:latin typeface="Sitka Banner" panose="02000505000000020004" pitchFamily="2" charset="0"/>
              </a:rPr>
              <a:t>ceramic plant</a:t>
            </a:r>
          </a:p>
          <a:p>
            <a:r>
              <a:rPr lang="en-IN" dirty="0" smtClean="0">
                <a:latin typeface="Sitka Banner" panose="02000505000000020004" pitchFamily="2" charset="0"/>
              </a:rPr>
              <a:t>paint </a:t>
            </a:r>
            <a:r>
              <a:rPr lang="en-IN" dirty="0">
                <a:latin typeface="Sitka Banner" panose="02000505000000020004" pitchFamily="2" charset="0"/>
              </a:rPr>
              <a:t>industries</a:t>
            </a:r>
            <a:endParaRPr lang="en-US" dirty="0">
              <a:latin typeface="Sitka Banner" panose="02000505000000020004"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70837"/>
          </a:xfrm>
        </p:spPr>
        <p:txBody>
          <a:bodyPr/>
          <a:lstStyle/>
          <a:p>
            <a:r>
              <a:rPr lang="en-IN" b="1" dirty="0" smtClean="0"/>
              <a:t>Industrial Belt Pulley</a:t>
            </a:r>
            <a:r>
              <a:rPr lang="en-IN" cap="all" dirty="0"/>
              <a:t/>
            </a:r>
            <a:br>
              <a:rPr lang="en-IN" cap="all" dirty="0"/>
            </a:b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2000" y="1423555"/>
            <a:ext cx="1837892" cy="1837892"/>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147" y="3630779"/>
            <a:ext cx="1837892" cy="1837892"/>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5778" y="3630779"/>
            <a:ext cx="1837892" cy="1837892"/>
          </a:xfrm>
          <a:prstGeom prst="rect">
            <a:avLst/>
          </a:prstGeom>
        </p:spPr>
      </p:pic>
      <p:pic>
        <p:nvPicPr>
          <p:cNvPr id="7"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1567" y="1423555"/>
            <a:ext cx="1837892" cy="1837892"/>
          </a:xfrm>
          <a:prstGeom prst="rect">
            <a:avLst/>
          </a:prstGeom>
        </p:spPr>
      </p:pic>
      <p:sp>
        <p:nvSpPr>
          <p:cNvPr id="8" name="TextBox 7"/>
          <p:cNvSpPr txBox="1"/>
          <p:nvPr/>
        </p:nvSpPr>
        <p:spPr>
          <a:xfrm>
            <a:off x="1446873" y="3352801"/>
            <a:ext cx="1188146" cy="369332"/>
          </a:xfrm>
          <a:prstGeom prst="rect">
            <a:avLst/>
          </a:prstGeom>
          <a:noFill/>
        </p:spPr>
        <p:txBody>
          <a:bodyPr wrap="none" rtlCol="0">
            <a:spAutoFit/>
          </a:bodyPr>
          <a:lstStyle/>
          <a:p>
            <a:r>
              <a:rPr lang="en-US" dirty="0" smtClean="0">
                <a:latin typeface="Sitka Banner" panose="02000505000000020004" pitchFamily="2" charset="0"/>
                <a:hlinkClick r:id="rId6"/>
              </a:rPr>
              <a:t>Gear Pulley</a:t>
            </a:r>
            <a:endParaRPr lang="en-IN" dirty="0">
              <a:latin typeface="Sitka Banner" panose="02000505000000020004" pitchFamily="2" charset="0"/>
            </a:endParaRPr>
          </a:p>
        </p:txBody>
      </p:sp>
      <p:sp>
        <p:nvSpPr>
          <p:cNvPr id="9" name="TextBox 8"/>
          <p:cNvSpPr txBox="1"/>
          <p:nvPr/>
        </p:nvSpPr>
        <p:spPr>
          <a:xfrm>
            <a:off x="6719454" y="5528648"/>
            <a:ext cx="1523174" cy="369332"/>
          </a:xfrm>
          <a:prstGeom prst="rect">
            <a:avLst/>
          </a:prstGeom>
          <a:noFill/>
        </p:spPr>
        <p:txBody>
          <a:bodyPr wrap="none" rtlCol="0">
            <a:spAutoFit/>
          </a:bodyPr>
          <a:lstStyle/>
          <a:p>
            <a:r>
              <a:rPr lang="en-US" dirty="0" smtClean="0">
                <a:latin typeface="Sitka Banner" panose="02000505000000020004" pitchFamily="2" charset="0"/>
              </a:rPr>
              <a:t>Chain Sprocket</a:t>
            </a:r>
            <a:endParaRPr lang="en-IN" dirty="0">
              <a:latin typeface="Sitka Banner" panose="02000505000000020004" pitchFamily="2" charset="0"/>
            </a:endParaRPr>
          </a:p>
        </p:txBody>
      </p:sp>
      <p:sp>
        <p:nvSpPr>
          <p:cNvPr id="10" name="TextBox 9"/>
          <p:cNvSpPr txBox="1"/>
          <p:nvPr/>
        </p:nvSpPr>
        <p:spPr>
          <a:xfrm>
            <a:off x="9157854" y="3352801"/>
            <a:ext cx="1484702" cy="369332"/>
          </a:xfrm>
          <a:prstGeom prst="rect">
            <a:avLst/>
          </a:prstGeom>
          <a:noFill/>
        </p:spPr>
        <p:txBody>
          <a:bodyPr wrap="none" rtlCol="0">
            <a:spAutoFit/>
          </a:bodyPr>
          <a:lstStyle/>
          <a:p>
            <a:r>
              <a:rPr lang="en-US" dirty="0" smtClean="0">
                <a:latin typeface="Sitka Banner" panose="02000505000000020004" pitchFamily="2" charset="0"/>
              </a:rPr>
              <a:t>Pedestal Pulley</a:t>
            </a:r>
            <a:endParaRPr lang="en-IN" dirty="0">
              <a:latin typeface="Sitka Banner" panose="02000505000000020004" pitchFamily="2" charset="0"/>
            </a:endParaRPr>
          </a:p>
        </p:txBody>
      </p:sp>
      <p:sp>
        <p:nvSpPr>
          <p:cNvPr id="11" name="TextBox 10"/>
          <p:cNvSpPr txBox="1"/>
          <p:nvPr/>
        </p:nvSpPr>
        <p:spPr>
          <a:xfrm>
            <a:off x="3519285" y="5565859"/>
            <a:ext cx="1545616" cy="369332"/>
          </a:xfrm>
          <a:prstGeom prst="rect">
            <a:avLst/>
          </a:prstGeom>
          <a:noFill/>
        </p:spPr>
        <p:txBody>
          <a:bodyPr wrap="none" rtlCol="0">
            <a:spAutoFit/>
          </a:bodyPr>
          <a:lstStyle/>
          <a:p>
            <a:r>
              <a:rPr lang="en-US" dirty="0" smtClean="0">
                <a:latin typeface="Sitka Banner" panose="02000505000000020004" pitchFamily="2" charset="0"/>
              </a:rPr>
              <a:t>Chain Coupling</a:t>
            </a:r>
            <a:endParaRPr lang="en-IN" dirty="0">
              <a:latin typeface="Sitka Banner" panose="02000505000000020004" pitchFamily="2" charset="0"/>
            </a:endParaRPr>
          </a:p>
        </p:txBody>
      </p:sp>
    </p:spTree>
    <p:extLst>
      <p:ext uri="{BB962C8B-B14F-4D97-AF65-F5344CB8AC3E}">
        <p14:creationId xmlns:p14="http://schemas.microsoft.com/office/powerpoint/2010/main" val="3298440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02009"/>
          </a:xfrm>
        </p:spPr>
        <p:txBody>
          <a:bodyPr/>
          <a:lstStyle/>
          <a:p>
            <a:r>
              <a:rPr lang="en-US" dirty="0" smtClean="0"/>
              <a:t>Why choose Us?</a:t>
            </a:r>
            <a:endParaRPr lang="en-US" dirty="0"/>
          </a:p>
        </p:txBody>
      </p:sp>
      <p:sp>
        <p:nvSpPr>
          <p:cNvPr id="5" name="Content Placeholder 4"/>
          <p:cNvSpPr>
            <a:spLocks noGrp="1"/>
          </p:cNvSpPr>
          <p:nvPr>
            <p:ph idx="1"/>
          </p:nvPr>
        </p:nvSpPr>
        <p:spPr>
          <a:xfrm>
            <a:off x="1103312" y="1704110"/>
            <a:ext cx="8946541" cy="4544290"/>
          </a:xfrm>
        </p:spPr>
        <p:txBody>
          <a:bodyPr>
            <a:normAutofit/>
          </a:bodyPr>
          <a:lstStyle/>
          <a:p>
            <a:pPr algn="just"/>
            <a:r>
              <a:rPr lang="en-IN" dirty="0">
                <a:latin typeface="Sitka Banner" panose="02000505000000020004" pitchFamily="2" charset="0"/>
              </a:rPr>
              <a:t>The Best Quality Pulley is provided by us.</a:t>
            </a:r>
          </a:p>
          <a:p>
            <a:pPr algn="just"/>
            <a:r>
              <a:rPr lang="en-IN" dirty="0">
                <a:latin typeface="Sitka Banner" panose="02000505000000020004" pitchFamily="2" charset="0"/>
              </a:rPr>
              <a:t>The wide range of the products are supplied by us that also at the affordable price.</a:t>
            </a:r>
          </a:p>
          <a:p>
            <a:pPr algn="just"/>
            <a:r>
              <a:rPr lang="en-IN" dirty="0">
                <a:latin typeface="Sitka Banner" panose="02000505000000020004" pitchFamily="2" charset="0"/>
              </a:rPr>
              <a:t>After passing different quality standard are handed to the customers and hence they are free from the manufacturing defects.</a:t>
            </a:r>
          </a:p>
          <a:p>
            <a:pPr algn="just"/>
            <a:r>
              <a:rPr lang="en-IN" dirty="0">
                <a:latin typeface="Sitka Banner" panose="02000505000000020004" pitchFamily="2" charset="0"/>
              </a:rPr>
              <a:t>The very fast and the secure delivery of the product is provided, no matter wherever you are situated we will reach you.</a:t>
            </a:r>
          </a:p>
          <a:p>
            <a:pPr algn="just"/>
            <a:r>
              <a:rPr lang="en-IN" dirty="0">
                <a:latin typeface="Sitka Banner" panose="02000505000000020004" pitchFamily="2" charset="0"/>
              </a:rPr>
              <a:t>The fine grade raw materials used in their manufacturing that makes the pulley to possess the longer shelf life.</a:t>
            </a:r>
          </a:p>
          <a:p>
            <a:pPr algn="just"/>
            <a:r>
              <a:rPr lang="en-IN" dirty="0">
                <a:latin typeface="Sitka Banner" panose="02000505000000020004" pitchFamily="2" charset="0"/>
              </a:rPr>
              <a:t>The products is provided by us are reasonable price and top in market.</a:t>
            </a:r>
            <a:endParaRPr lang="en-US" dirty="0">
              <a:latin typeface="Sitka Banner" panose="02000505000000020004"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14973"/>
          </a:xfrm>
        </p:spPr>
        <p:txBody>
          <a:bodyPr/>
          <a:lstStyle/>
          <a:p>
            <a:r>
              <a:rPr lang="en-IN" b="1" dirty="0"/>
              <a:t>People Also Search For</a:t>
            </a:r>
          </a:p>
        </p:txBody>
      </p:sp>
      <p:sp>
        <p:nvSpPr>
          <p:cNvPr id="3" name="Content Placeholder 2"/>
          <p:cNvSpPr>
            <a:spLocks noGrp="1"/>
          </p:cNvSpPr>
          <p:nvPr>
            <p:ph idx="1"/>
          </p:nvPr>
        </p:nvSpPr>
        <p:spPr>
          <a:xfrm>
            <a:off x="1103312" y="1413164"/>
            <a:ext cx="8946541" cy="4835235"/>
          </a:xfrm>
        </p:spPr>
        <p:txBody>
          <a:bodyPr>
            <a:normAutofit lnSpcReduction="10000"/>
          </a:bodyPr>
          <a:lstStyle/>
          <a:p>
            <a:r>
              <a:rPr lang="en-IN" dirty="0">
                <a:latin typeface="Sitka Banner" panose="02000505000000020004" pitchFamily="2" charset="0"/>
              </a:rPr>
              <a:t>Pulley Manufacturer </a:t>
            </a:r>
            <a:endParaRPr lang="en-IN" dirty="0" smtClean="0">
              <a:latin typeface="Sitka Banner" panose="02000505000000020004" pitchFamily="2" charset="0"/>
            </a:endParaRPr>
          </a:p>
          <a:p>
            <a:r>
              <a:rPr lang="en-IN" dirty="0">
                <a:latin typeface="Sitka Banner" panose="02000505000000020004" pitchFamily="2" charset="0"/>
                <a:hlinkClick r:id="rId2"/>
              </a:rPr>
              <a:t>Belt </a:t>
            </a:r>
            <a:r>
              <a:rPr lang="en-IN" dirty="0" smtClean="0">
                <a:latin typeface="Sitka Banner" panose="02000505000000020004" pitchFamily="2" charset="0"/>
                <a:hlinkClick r:id="rId2"/>
              </a:rPr>
              <a:t>Pulley</a:t>
            </a:r>
            <a:endParaRPr lang="en-IN" dirty="0" smtClean="0">
              <a:latin typeface="Sitka Banner" panose="02000505000000020004" pitchFamily="2" charset="0"/>
            </a:endParaRPr>
          </a:p>
          <a:p>
            <a:r>
              <a:rPr lang="en-IN" dirty="0">
                <a:latin typeface="Sitka Banner" panose="02000505000000020004" pitchFamily="2" charset="0"/>
              </a:rPr>
              <a:t>Belt Pulley </a:t>
            </a:r>
            <a:r>
              <a:rPr lang="en-IN" dirty="0" smtClean="0">
                <a:latin typeface="Sitka Banner" panose="02000505000000020004" pitchFamily="2" charset="0"/>
              </a:rPr>
              <a:t>Manufacturer</a:t>
            </a:r>
          </a:p>
          <a:p>
            <a:r>
              <a:rPr lang="en-IN" dirty="0">
                <a:latin typeface="Sitka Banner" panose="02000505000000020004" pitchFamily="2" charset="0"/>
              </a:rPr>
              <a:t>Belt </a:t>
            </a:r>
            <a:r>
              <a:rPr lang="en-IN" dirty="0" err="1" smtClean="0">
                <a:latin typeface="Sitka Banner" panose="02000505000000020004" pitchFamily="2" charset="0"/>
              </a:rPr>
              <a:t>PulleySupplier</a:t>
            </a:r>
            <a:endParaRPr lang="en-IN" dirty="0" smtClean="0">
              <a:latin typeface="Sitka Banner" panose="02000505000000020004" pitchFamily="2" charset="0"/>
            </a:endParaRPr>
          </a:p>
          <a:p>
            <a:r>
              <a:rPr lang="en-IN" dirty="0">
                <a:latin typeface="Sitka Banner" panose="02000505000000020004" pitchFamily="2" charset="0"/>
              </a:rPr>
              <a:t>Belt Pulley </a:t>
            </a:r>
            <a:r>
              <a:rPr lang="en-IN" dirty="0" smtClean="0">
                <a:latin typeface="Sitka Banner" panose="02000505000000020004" pitchFamily="2" charset="0"/>
              </a:rPr>
              <a:t>Exporter</a:t>
            </a:r>
          </a:p>
          <a:p>
            <a:r>
              <a:rPr lang="en-IN" dirty="0">
                <a:latin typeface="Sitka Banner" panose="02000505000000020004" pitchFamily="2" charset="0"/>
              </a:rPr>
              <a:t> Belt Pulley Manufacturer in Ahmedabad</a:t>
            </a:r>
            <a:endParaRPr lang="en-IN" dirty="0" smtClean="0">
              <a:latin typeface="Sitka Banner" panose="02000505000000020004" pitchFamily="2" charset="0"/>
            </a:endParaRPr>
          </a:p>
          <a:p>
            <a:r>
              <a:rPr lang="en-IN" dirty="0">
                <a:latin typeface="Sitka Banner" panose="02000505000000020004" pitchFamily="2" charset="0"/>
              </a:rPr>
              <a:t>Industrial Belt </a:t>
            </a:r>
            <a:r>
              <a:rPr lang="en-IN" dirty="0" smtClean="0">
                <a:latin typeface="Sitka Banner" panose="02000505000000020004" pitchFamily="2" charset="0"/>
              </a:rPr>
              <a:t>Pulleys</a:t>
            </a:r>
          </a:p>
          <a:p>
            <a:r>
              <a:rPr lang="en-IN" dirty="0">
                <a:latin typeface="Sitka Banner" panose="02000505000000020004" pitchFamily="2" charset="0"/>
              </a:rPr>
              <a:t> Industrial Pulleys and </a:t>
            </a:r>
            <a:r>
              <a:rPr lang="en-IN" dirty="0" smtClean="0">
                <a:latin typeface="Sitka Banner" panose="02000505000000020004" pitchFamily="2" charset="0"/>
              </a:rPr>
              <a:t>Gears</a:t>
            </a:r>
          </a:p>
          <a:p>
            <a:r>
              <a:rPr lang="en-IN" dirty="0">
                <a:latin typeface="Sitka Banner" panose="02000505000000020004" pitchFamily="2" charset="0"/>
              </a:rPr>
              <a:t>V Belt Pulley </a:t>
            </a:r>
            <a:endParaRPr lang="en-IN" dirty="0" smtClean="0">
              <a:latin typeface="Sitka Banner" panose="02000505000000020004" pitchFamily="2" charset="0"/>
            </a:endParaRPr>
          </a:p>
          <a:p>
            <a:r>
              <a:rPr lang="en-IN" dirty="0">
                <a:latin typeface="Sitka Banner" panose="02000505000000020004" pitchFamily="2" charset="0"/>
              </a:rPr>
              <a:t>Taper Lock Pulley </a:t>
            </a:r>
            <a:endParaRPr lang="en-IN" dirty="0" smtClean="0">
              <a:latin typeface="Sitka Banner" panose="02000505000000020004" pitchFamily="2" charset="0"/>
            </a:endParaRPr>
          </a:p>
          <a:p>
            <a:r>
              <a:rPr lang="en-IN" dirty="0">
                <a:latin typeface="Sitka Banner" panose="02000505000000020004" pitchFamily="2" charset="0"/>
              </a:rPr>
              <a:t>Timing Pulley </a:t>
            </a:r>
            <a:endParaRPr lang="en-IN" dirty="0" smtClean="0">
              <a:latin typeface="Sitka Banner" panose="02000505000000020004" pitchFamily="2" charset="0"/>
            </a:endParaRPr>
          </a:p>
          <a:p>
            <a:r>
              <a:rPr lang="en-IN" dirty="0">
                <a:latin typeface="Sitka Banner" panose="02000505000000020004" pitchFamily="2" charset="0"/>
              </a:rPr>
              <a:t>Taper Lock Pulley </a:t>
            </a:r>
          </a:p>
          <a:p>
            <a:endParaRPr lang="en-IN" dirty="0"/>
          </a:p>
        </p:txBody>
      </p:sp>
    </p:spTree>
    <p:extLst>
      <p:ext uri="{BB962C8B-B14F-4D97-AF65-F5344CB8AC3E}">
        <p14:creationId xmlns:p14="http://schemas.microsoft.com/office/powerpoint/2010/main" val="247112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0034" y="845127"/>
            <a:ext cx="3157275" cy="602673"/>
          </a:xfrm>
        </p:spPr>
        <p:txBody>
          <a:bodyPr/>
          <a:lstStyle/>
          <a:p>
            <a:r>
              <a:rPr lang="en-US" dirty="0" smtClean="0"/>
              <a:t>Contact Us</a:t>
            </a:r>
            <a:endParaRPr lang="en-IN" dirty="0"/>
          </a:p>
        </p:txBody>
      </p:sp>
      <p:sp>
        <p:nvSpPr>
          <p:cNvPr id="6" name="Text Placeholder 5"/>
          <p:cNvSpPr>
            <a:spLocks noGrp="1"/>
          </p:cNvSpPr>
          <p:nvPr>
            <p:ph type="body" sz="half" idx="2"/>
          </p:nvPr>
        </p:nvSpPr>
        <p:spPr>
          <a:xfrm>
            <a:off x="1061435" y="1558635"/>
            <a:ext cx="3915811" cy="4561609"/>
          </a:xfrm>
        </p:spPr>
        <p:txBody>
          <a:bodyPr>
            <a:noAutofit/>
          </a:bodyPr>
          <a:lstStyle/>
          <a:p>
            <a:r>
              <a:rPr lang="en-US" sz="1800" b="1" dirty="0" smtClean="0">
                <a:latin typeface="Sitka Banner" panose="02000505000000020004" pitchFamily="2" charset="0"/>
              </a:rPr>
              <a:t>Address:</a:t>
            </a:r>
            <a:endParaRPr lang="en-IN" sz="1800" b="1" dirty="0" smtClean="0">
              <a:latin typeface="Sitka Banner" panose="02000505000000020004" pitchFamily="2" charset="0"/>
            </a:endParaRPr>
          </a:p>
          <a:p>
            <a:r>
              <a:rPr lang="en-IN" sz="1800" dirty="0" smtClean="0">
                <a:latin typeface="Sitka Banner" panose="02000505000000020004" pitchFamily="2" charset="0"/>
              </a:rPr>
              <a:t>108</a:t>
            </a:r>
            <a:r>
              <a:rPr lang="en-IN" sz="1800" dirty="0">
                <a:latin typeface="Sitka Banner" panose="02000505000000020004" pitchFamily="2" charset="0"/>
              </a:rPr>
              <a:t>, 109, </a:t>
            </a:r>
            <a:r>
              <a:rPr lang="en-IN" sz="1800" dirty="0" err="1">
                <a:latin typeface="Sitka Banner" panose="02000505000000020004" pitchFamily="2" charset="0"/>
              </a:rPr>
              <a:t>Malav</a:t>
            </a:r>
            <a:r>
              <a:rPr lang="en-IN" sz="1800" dirty="0">
                <a:latin typeface="Sitka Banner" panose="02000505000000020004" pitchFamily="2" charset="0"/>
              </a:rPr>
              <a:t> Estate,</a:t>
            </a:r>
            <a:br>
              <a:rPr lang="en-IN" sz="1800" dirty="0">
                <a:latin typeface="Sitka Banner" panose="02000505000000020004" pitchFamily="2" charset="0"/>
              </a:rPr>
            </a:br>
            <a:r>
              <a:rPr lang="en-IN" sz="1800" dirty="0">
                <a:latin typeface="Sitka Banner" panose="02000505000000020004" pitchFamily="2" charset="0"/>
              </a:rPr>
              <a:t>Nr. S.B.I., </a:t>
            </a:r>
            <a:r>
              <a:rPr lang="en-IN" sz="1800" dirty="0" err="1">
                <a:latin typeface="Sitka Banner" panose="02000505000000020004" pitchFamily="2" charset="0"/>
              </a:rPr>
              <a:t>Nagarwel</a:t>
            </a:r>
            <a:r>
              <a:rPr lang="en-IN" sz="1800" dirty="0">
                <a:latin typeface="Sitka Banner" panose="02000505000000020004" pitchFamily="2" charset="0"/>
              </a:rPr>
              <a:t> Hanuman Road,</a:t>
            </a:r>
            <a:br>
              <a:rPr lang="en-IN" sz="1800" dirty="0">
                <a:latin typeface="Sitka Banner" panose="02000505000000020004" pitchFamily="2" charset="0"/>
              </a:rPr>
            </a:br>
            <a:r>
              <a:rPr lang="en-IN" sz="1800" dirty="0" err="1">
                <a:latin typeface="Sitka Banner" panose="02000505000000020004" pitchFamily="2" charset="0"/>
              </a:rPr>
              <a:t>Rakhial</a:t>
            </a:r>
            <a:r>
              <a:rPr lang="en-IN" sz="1800" dirty="0">
                <a:latin typeface="Sitka Banner" panose="02000505000000020004" pitchFamily="2" charset="0"/>
              </a:rPr>
              <a:t>, Ahmedabad-380026,</a:t>
            </a:r>
            <a:br>
              <a:rPr lang="en-IN" sz="1800" dirty="0">
                <a:latin typeface="Sitka Banner" panose="02000505000000020004" pitchFamily="2" charset="0"/>
              </a:rPr>
            </a:br>
            <a:r>
              <a:rPr lang="en-IN" sz="1800" dirty="0">
                <a:latin typeface="Sitka Banner" panose="02000505000000020004" pitchFamily="2" charset="0"/>
              </a:rPr>
              <a:t>Gujarat, India</a:t>
            </a:r>
            <a:r>
              <a:rPr lang="en-IN" sz="1800" dirty="0" smtClean="0">
                <a:latin typeface="Sitka Banner" panose="02000505000000020004" pitchFamily="2" charset="0"/>
              </a:rPr>
              <a:t>.</a:t>
            </a:r>
          </a:p>
          <a:p>
            <a:r>
              <a:rPr lang="en-US" sz="1800" b="1" dirty="0" smtClean="0">
                <a:latin typeface="Sitka Banner" panose="02000505000000020004" pitchFamily="2" charset="0"/>
              </a:rPr>
              <a:t>Quick Contact:</a:t>
            </a:r>
            <a:endParaRPr lang="en-US" sz="1800" b="1" dirty="0">
              <a:latin typeface="Sitka Banner" panose="02000505000000020004" pitchFamily="2" charset="0"/>
            </a:endParaRPr>
          </a:p>
          <a:p>
            <a:r>
              <a:rPr lang="en-IN" sz="1800" dirty="0">
                <a:latin typeface="Sitka Banner" panose="02000505000000020004" pitchFamily="2" charset="0"/>
              </a:rPr>
              <a:t>+91-79-2274 0211</a:t>
            </a:r>
            <a:br>
              <a:rPr lang="en-IN" sz="1800" dirty="0">
                <a:latin typeface="Sitka Banner" panose="02000505000000020004" pitchFamily="2" charset="0"/>
              </a:rPr>
            </a:br>
            <a:r>
              <a:rPr lang="en-IN" sz="1800" dirty="0">
                <a:latin typeface="Sitka Banner" panose="02000505000000020004" pitchFamily="2" charset="0"/>
              </a:rPr>
              <a:t>+91-98253 </a:t>
            </a:r>
            <a:r>
              <a:rPr lang="en-IN" sz="1800" dirty="0" smtClean="0">
                <a:latin typeface="Sitka Banner" panose="02000505000000020004" pitchFamily="2" charset="0"/>
              </a:rPr>
              <a:t>46044</a:t>
            </a:r>
            <a:endParaRPr lang="en-IN" sz="1800" b="1" dirty="0" smtClean="0">
              <a:latin typeface="Sitka Banner" panose="02000505000000020004" pitchFamily="2" charset="0"/>
            </a:endParaRPr>
          </a:p>
          <a:p>
            <a:r>
              <a:rPr lang="en-US" sz="1800" b="1" dirty="0" smtClean="0">
                <a:latin typeface="Sitka Banner" panose="02000505000000020004" pitchFamily="2" charset="0"/>
              </a:rPr>
              <a:t>Email:</a:t>
            </a:r>
            <a:endParaRPr lang="en-IN" sz="1800" b="1" dirty="0" smtClean="0">
              <a:latin typeface="Sitka Banner" panose="02000505000000020004" pitchFamily="2" charset="0"/>
            </a:endParaRPr>
          </a:p>
          <a:p>
            <a:r>
              <a:rPr lang="en-IN" sz="1800" dirty="0" smtClean="0">
                <a:latin typeface="Sitka Banner" panose="02000505000000020004" pitchFamily="2" charset="0"/>
                <a:hlinkClick r:id="rId2"/>
              </a:rPr>
              <a:t>info@rajendrapulley.com</a:t>
            </a:r>
            <a:endParaRPr lang="en-IN" sz="1800" dirty="0" smtClean="0">
              <a:latin typeface="Sitka Banner" panose="02000505000000020004" pitchFamily="2" charset="0"/>
            </a:endParaRPr>
          </a:p>
          <a:p>
            <a:endParaRPr lang="en-IN" sz="1800" dirty="0" smtClean="0">
              <a:latin typeface="Sitka Banner" panose="02000505000000020004" pitchFamily="2" charset="0"/>
            </a:endParaRPr>
          </a:p>
          <a:p>
            <a:pPr>
              <a:spcBef>
                <a:spcPts val="0"/>
              </a:spcBef>
            </a:pPr>
            <a:r>
              <a:rPr lang="en-US" sz="1800" b="1" dirty="0" smtClean="0">
                <a:latin typeface="Sitka Banner" panose="02000505000000020004" pitchFamily="2" charset="0"/>
              </a:rPr>
              <a:t>Website:</a:t>
            </a:r>
            <a:endParaRPr lang="en-IN" sz="1800" b="1" dirty="0">
              <a:latin typeface="Sitka Banner" panose="02000505000000020004" pitchFamily="2" charset="0"/>
            </a:endParaRPr>
          </a:p>
          <a:p>
            <a:pPr>
              <a:spcBef>
                <a:spcPts val="0"/>
              </a:spcBef>
            </a:pPr>
            <a:r>
              <a:rPr lang="en-IN" sz="1800" dirty="0" smtClean="0">
                <a:latin typeface="Sitka Banner" panose="02000505000000020004" pitchFamily="2" charset="0"/>
                <a:hlinkClick r:id="rId3"/>
              </a:rPr>
              <a:t>www.beltpulley.net</a:t>
            </a:r>
            <a:endParaRPr lang="en-IN" sz="1800" dirty="0">
              <a:latin typeface="Sitka Banner" panose="02000505000000020004" pitchFamily="2" charset="0"/>
            </a:endParaRPr>
          </a:p>
        </p:txBody>
      </p:sp>
      <p:pic>
        <p:nvPicPr>
          <p:cNvPr id="11" name="Content Placeholder 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57657" y="791369"/>
            <a:ext cx="5787880" cy="5787880"/>
          </a:xfrm>
        </p:spPr>
      </p:pic>
      <p:sp>
        <p:nvSpPr>
          <p:cNvPr id="12" name="Rectangle 11"/>
          <p:cNvSpPr/>
          <p:nvPr/>
        </p:nvSpPr>
        <p:spPr>
          <a:xfrm rot="21170372">
            <a:off x="6223434" y="2899064"/>
            <a:ext cx="3679102" cy="1754326"/>
          </a:xfrm>
          <a:prstGeom prst="rect">
            <a:avLst/>
          </a:prstGeom>
          <a:noFill/>
        </p:spPr>
        <p:txBody>
          <a:bodyPr wrap="squar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Lucida Calligraphy" panose="03010101010101010101" pitchFamily="66" charset="0"/>
              </a:rPr>
              <a:t>Thank you</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Lucida Calligraphy" panose="03010101010101010101" pitchFamily="66" charset="0"/>
            </a:endParaRPr>
          </a:p>
        </p:txBody>
      </p:sp>
    </p:spTree>
    <p:extLst>
      <p:ext uri="{BB962C8B-B14F-4D97-AF65-F5344CB8AC3E}">
        <p14:creationId xmlns:p14="http://schemas.microsoft.com/office/powerpoint/2010/main" val="7112817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6">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F0D37E"/>
      </a:hlink>
      <a:folHlink>
        <a:srgbClr val="F4E2A9"/>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197</TotalTime>
  <Words>321</Words>
  <Application>Microsoft Office PowerPoint</Application>
  <PresentationFormat>Widescreen</PresentationFormat>
  <Paragraphs>78</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Lucida Calligraphy</vt:lpstr>
      <vt:lpstr>Sitka Banner</vt:lpstr>
      <vt:lpstr>Wingdings 3</vt:lpstr>
      <vt:lpstr>Ion</vt:lpstr>
      <vt:lpstr>Belt Pulley</vt:lpstr>
      <vt:lpstr>Business Concept</vt:lpstr>
      <vt:lpstr>Belt Pulley Overview</vt:lpstr>
      <vt:lpstr>Features of the Belt Pulley</vt:lpstr>
      <vt:lpstr>Application</vt:lpstr>
      <vt:lpstr>Industrial Belt Pulley </vt:lpstr>
      <vt:lpstr>Why choose Us?</vt:lpstr>
      <vt:lpstr>People Also Search For</vt:lpstr>
      <vt:lpstr>Contact Us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Belt Pulley</dc:title>
  <dc:creator>Meera</dc:creator>
  <cp:lastModifiedBy>Meera</cp:lastModifiedBy>
  <cp:revision>20</cp:revision>
  <cp:lastPrinted>2012-08-15T21:38:02Z</cp:lastPrinted>
  <dcterms:created xsi:type="dcterms:W3CDTF">2021-11-16T10:08:28Z</dcterms:created>
  <dcterms:modified xsi:type="dcterms:W3CDTF">2021-11-17T11:48:51Z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